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65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C966-8DD2-4219-817A-18386F025551}" type="datetimeFigureOut">
              <a:rPr lang="pl-PL" smtClean="0"/>
              <a:t>2019-10-17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CA5A-CD0B-4559-BF15-B9E028ED33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443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C966-8DD2-4219-817A-18386F025551}" type="datetimeFigureOut">
              <a:rPr lang="pl-PL" smtClean="0"/>
              <a:t>2019-10-17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CA5A-CD0B-4559-BF15-B9E028ED33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387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C966-8DD2-4219-817A-18386F025551}" type="datetimeFigureOut">
              <a:rPr lang="pl-PL" smtClean="0"/>
              <a:t>2019-10-17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CA5A-CD0B-4559-BF15-B9E028ED33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C966-8DD2-4219-817A-18386F025551}" type="datetimeFigureOut">
              <a:rPr lang="pl-PL" smtClean="0"/>
              <a:t>2019-10-17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CA5A-CD0B-4559-BF15-B9E028ED33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126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C966-8DD2-4219-817A-18386F025551}" type="datetimeFigureOut">
              <a:rPr lang="pl-PL" smtClean="0"/>
              <a:t>2019-10-17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CA5A-CD0B-4559-BF15-B9E028ED33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711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C966-8DD2-4219-817A-18386F025551}" type="datetimeFigureOut">
              <a:rPr lang="pl-PL" smtClean="0"/>
              <a:t>2019-10-17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CA5A-CD0B-4559-BF15-B9E028ED33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36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C966-8DD2-4219-817A-18386F025551}" type="datetimeFigureOut">
              <a:rPr lang="pl-PL" smtClean="0"/>
              <a:t>2019-10-17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CA5A-CD0B-4559-BF15-B9E028ED33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197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C966-8DD2-4219-817A-18386F025551}" type="datetimeFigureOut">
              <a:rPr lang="pl-PL" smtClean="0"/>
              <a:t>2019-10-17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CA5A-CD0B-4559-BF15-B9E028ED33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84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C966-8DD2-4219-817A-18386F025551}" type="datetimeFigureOut">
              <a:rPr lang="pl-PL" smtClean="0"/>
              <a:t>2019-10-17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CA5A-CD0B-4559-BF15-B9E028ED33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373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C966-8DD2-4219-817A-18386F025551}" type="datetimeFigureOut">
              <a:rPr lang="pl-PL" smtClean="0"/>
              <a:t>2019-10-17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CA5A-CD0B-4559-BF15-B9E028ED33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101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C966-8DD2-4219-817A-18386F025551}" type="datetimeFigureOut">
              <a:rPr lang="pl-PL" smtClean="0"/>
              <a:t>2019-10-17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CA5A-CD0B-4559-BF15-B9E028ED33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483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6C966-8DD2-4219-817A-18386F025551}" type="datetimeFigureOut">
              <a:rPr lang="pl-PL" smtClean="0"/>
              <a:t>2019-10-17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8CA5A-CD0B-4559-BF15-B9E028ED33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07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1" descr="MSWiA logo wersja podstawow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28" y="1271128"/>
            <a:ext cx="22320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278" y="922227"/>
            <a:ext cx="834441" cy="1237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Łącznik prosty 4"/>
          <p:cNvCxnSpPr/>
          <p:nvPr/>
        </p:nvCxnSpPr>
        <p:spPr>
          <a:xfrm>
            <a:off x="1982624" y="2401368"/>
            <a:ext cx="7674123" cy="256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 flipH="1">
            <a:off x="1982622" y="2832829"/>
            <a:ext cx="7569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/>
              <a:t>Bezpieczne przejścia dla pieszych przy ul. Oławskiej </a:t>
            </a:r>
            <a:endParaRPr lang="pl-PL" sz="2000" dirty="0" smtClean="0"/>
          </a:p>
          <a:p>
            <a:pPr algn="ctr"/>
            <a:r>
              <a:rPr lang="pl-PL" sz="2000" dirty="0" smtClean="0"/>
              <a:t>w </a:t>
            </a:r>
            <a:r>
              <a:rPr lang="pl-PL" sz="2000" dirty="0"/>
              <a:t>Jelczu-Laskowicach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61473" y="3503613"/>
            <a:ext cx="106822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dirty="0" smtClean="0"/>
              <a:t>projekt został  </a:t>
            </a:r>
            <a:r>
              <a:rPr lang="pl-PL" dirty="0"/>
              <a:t>dofinansowany </a:t>
            </a:r>
            <a:r>
              <a:rPr lang="pl-PL" dirty="0" smtClean="0"/>
              <a:t> </a:t>
            </a:r>
            <a:r>
              <a:rPr lang="pl-PL" dirty="0"/>
              <a:t>w 2019 roku z rządowego  </a:t>
            </a:r>
          </a:p>
          <a:p>
            <a:pPr algn="ctr">
              <a:lnSpc>
                <a:spcPct val="150000"/>
              </a:lnSpc>
            </a:pPr>
            <a:r>
              <a:rPr lang="pl-PL" dirty="0"/>
              <a:t>„</a:t>
            </a:r>
            <a:r>
              <a:rPr lang="pl-PL" i="1" dirty="0"/>
              <a:t>Programu ograniczania przestępczości i aspołecznych zachowań Razem bezpieczniej im. Władysława Stasiaka </a:t>
            </a:r>
          </a:p>
          <a:p>
            <a:pPr algn="ctr">
              <a:lnSpc>
                <a:spcPct val="150000"/>
              </a:lnSpc>
            </a:pPr>
            <a:r>
              <a:rPr lang="pl-PL" i="1" dirty="0"/>
              <a:t>na lata 2018 - 2020</a:t>
            </a:r>
            <a:r>
              <a:rPr lang="pl-PL" dirty="0"/>
              <a:t>” </a:t>
            </a:r>
          </a:p>
          <a:p>
            <a:pPr algn="ctr">
              <a:lnSpc>
                <a:spcPct val="150000"/>
              </a:lnSpc>
            </a:pPr>
            <a:r>
              <a:rPr lang="pl-PL" dirty="0"/>
              <a:t>koordynowanego przez Ministra Spraw Wewnętrznych i Administracji</a:t>
            </a:r>
          </a:p>
        </p:txBody>
      </p:sp>
      <p:cxnSp>
        <p:nvCxnSpPr>
          <p:cNvPr id="13" name="Łącznik prosty 12"/>
          <p:cNvCxnSpPr/>
          <p:nvPr/>
        </p:nvCxnSpPr>
        <p:spPr>
          <a:xfrm>
            <a:off x="1982623" y="5402241"/>
            <a:ext cx="7674123" cy="2563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4968829" y="5634445"/>
            <a:ext cx="1619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</a:t>
            </a:r>
            <a:r>
              <a:rPr lang="pl-PL" dirty="0" smtClean="0"/>
              <a:t>istopad 2019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47108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</Words>
  <Application>Microsoft Office PowerPoint</Application>
  <PresentationFormat>Niestandardowy</PresentationFormat>
  <Paragraphs>7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MSWIA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Adam</dc:creator>
  <cp:lastModifiedBy>Gabriela Sierpińska</cp:lastModifiedBy>
  <cp:revision>7</cp:revision>
  <dcterms:created xsi:type="dcterms:W3CDTF">2017-05-22T12:44:04Z</dcterms:created>
  <dcterms:modified xsi:type="dcterms:W3CDTF">2019-10-17T09:16:04Z</dcterms:modified>
</cp:coreProperties>
</file>